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DA9707-FDD0-4669-9D1E-EA7E2AF7980B}" v="18" dt="2024-06-10T17:21:09.779"/>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135" d="100"/>
          <a:sy n="135" d="100"/>
        </p:scale>
        <p:origin x="1650" y="96"/>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on Catanzariti" userId="2d8c776338ae0980" providerId="LiveId" clId="{F3DA9707-FDD0-4669-9D1E-EA7E2AF7980B}"/>
    <pc:docChg chg="undo custSel modSld">
      <pc:chgData name="Leon Catanzariti" userId="2d8c776338ae0980" providerId="LiveId" clId="{F3DA9707-FDD0-4669-9D1E-EA7E2AF7980B}" dt="2024-06-10T17:59:58.976" v="1980" actId="1076"/>
      <pc:docMkLst>
        <pc:docMk/>
      </pc:docMkLst>
      <pc:sldChg chg="modSp mod">
        <pc:chgData name="Leon Catanzariti" userId="2d8c776338ae0980" providerId="LiveId" clId="{F3DA9707-FDD0-4669-9D1E-EA7E2AF7980B}" dt="2024-06-10T17:59:58.976" v="1980" actId="1076"/>
        <pc:sldMkLst>
          <pc:docMk/>
          <pc:sldMk cId="1553432724" sldId="262"/>
        </pc:sldMkLst>
        <pc:spChg chg="mod">
          <ac:chgData name="Leon Catanzariti" userId="2d8c776338ae0980" providerId="LiveId" clId="{F3DA9707-FDD0-4669-9D1E-EA7E2AF7980B}" dt="2024-06-10T17:59:41.756" v="1979" actId="1076"/>
          <ac:spMkLst>
            <pc:docMk/>
            <pc:sldMk cId="1553432724" sldId="262"/>
            <ac:spMk id="7" creationId="{0BFEC426-B615-E549-83E5-140FD588BC64}"/>
          </ac:spMkLst>
        </pc:spChg>
        <pc:spChg chg="mod">
          <ac:chgData name="Leon Catanzariti" userId="2d8c776338ae0980" providerId="LiveId" clId="{F3DA9707-FDD0-4669-9D1E-EA7E2AF7980B}" dt="2024-06-10T17:59:58.976" v="1980" actId="1076"/>
          <ac:spMkLst>
            <pc:docMk/>
            <pc:sldMk cId="1553432724" sldId="262"/>
            <ac:spMk id="13" creationId="{13C62649-0825-4926-8E2A-2EBCCFE00ECC}"/>
          </ac:spMkLst>
        </pc:spChg>
      </pc:sldChg>
      <pc:sldChg chg="modSp mod">
        <pc:chgData name="Leon Catanzariti" userId="2d8c776338ae0980" providerId="LiveId" clId="{F3DA9707-FDD0-4669-9D1E-EA7E2AF7980B}" dt="2024-06-10T14:03:27.190" v="1850" actId="20577"/>
        <pc:sldMkLst>
          <pc:docMk/>
          <pc:sldMk cId="3288665831" sldId="263"/>
        </pc:sldMkLst>
        <pc:spChg chg="mod">
          <ac:chgData name="Leon Catanzariti" userId="2d8c776338ae0980" providerId="LiveId" clId="{F3DA9707-FDD0-4669-9D1E-EA7E2AF7980B}" dt="2024-06-10T14:03:27.190" v="1850" actId="20577"/>
          <ac:spMkLst>
            <pc:docMk/>
            <pc:sldMk cId="3288665831" sldId="263"/>
            <ac:spMk id="5" creationId="{1B07C49E-AFFC-EC46-8930-E4D428F5F943}"/>
          </ac:spMkLst>
        </pc:spChg>
      </pc:sldChg>
      <pc:sldChg chg="addSp delSp modSp mod">
        <pc:chgData name="Leon Catanzariti" userId="2d8c776338ae0980" providerId="LiveId" clId="{F3DA9707-FDD0-4669-9D1E-EA7E2AF7980B}" dt="2024-06-10T17:21:58.205" v="1978" actId="207"/>
        <pc:sldMkLst>
          <pc:docMk/>
          <pc:sldMk cId="280316088" sldId="299"/>
        </pc:sldMkLst>
        <pc:spChg chg="add mod">
          <ac:chgData name="Leon Catanzariti" userId="2d8c776338ae0980" providerId="LiveId" clId="{F3DA9707-FDD0-4669-9D1E-EA7E2AF7980B}" dt="2024-06-10T17:20:15.604" v="1953" actId="1076"/>
          <ac:spMkLst>
            <pc:docMk/>
            <pc:sldMk cId="280316088" sldId="299"/>
            <ac:spMk id="2" creationId="{9225AE1C-E7B0-DD33-F55F-7D44A520CEA5}"/>
          </ac:spMkLst>
        </pc:spChg>
        <pc:spChg chg="mod">
          <ac:chgData name="Leon Catanzariti" userId="2d8c776338ae0980" providerId="LiveId" clId="{F3DA9707-FDD0-4669-9D1E-EA7E2AF7980B}" dt="2024-06-10T17:20:11.566" v="1952" actId="14100"/>
          <ac:spMkLst>
            <pc:docMk/>
            <pc:sldMk cId="280316088" sldId="299"/>
            <ac:spMk id="5" creationId="{1B07C49E-AFFC-EC46-8930-E4D428F5F943}"/>
          </ac:spMkLst>
        </pc:spChg>
        <pc:spChg chg="add mod">
          <ac:chgData name="Leon Catanzariti" userId="2d8c776338ae0980" providerId="LiveId" clId="{F3DA9707-FDD0-4669-9D1E-EA7E2AF7980B}" dt="2024-06-10T17:21:15.716" v="1968" actId="1076"/>
          <ac:spMkLst>
            <pc:docMk/>
            <pc:sldMk cId="280316088" sldId="299"/>
            <ac:spMk id="7" creationId="{427A6546-025D-CF0E-7DD1-571CCB1C7AD4}"/>
          </ac:spMkLst>
        </pc:spChg>
        <pc:spChg chg="add mod">
          <ac:chgData name="Leon Catanzariti" userId="2d8c776338ae0980" providerId="LiveId" clId="{F3DA9707-FDD0-4669-9D1E-EA7E2AF7980B}" dt="2024-06-10T17:21:19.957" v="1970" actId="1076"/>
          <ac:spMkLst>
            <pc:docMk/>
            <pc:sldMk cId="280316088" sldId="299"/>
            <ac:spMk id="8" creationId="{18232720-B8B6-C5D3-CB71-87B1D6D90A08}"/>
          </ac:spMkLst>
        </pc:spChg>
        <pc:spChg chg="add mod">
          <ac:chgData name="Leon Catanzariti" userId="2d8c776338ae0980" providerId="LiveId" clId="{F3DA9707-FDD0-4669-9D1E-EA7E2AF7980B}" dt="2024-06-10T17:21:25.438" v="1972" actId="1076"/>
          <ac:spMkLst>
            <pc:docMk/>
            <pc:sldMk cId="280316088" sldId="299"/>
            <ac:spMk id="9" creationId="{B7A64E2E-E35D-8B70-C27C-A78328F506DC}"/>
          </ac:spMkLst>
        </pc:spChg>
        <pc:spChg chg="add mod">
          <ac:chgData name="Leon Catanzariti" userId="2d8c776338ae0980" providerId="LiveId" clId="{F3DA9707-FDD0-4669-9D1E-EA7E2AF7980B}" dt="2024-06-10T17:21:29.780" v="1973" actId="1076"/>
          <ac:spMkLst>
            <pc:docMk/>
            <pc:sldMk cId="280316088" sldId="299"/>
            <ac:spMk id="10" creationId="{263B11AB-E43D-8096-F751-E76BC1C56EB7}"/>
          </ac:spMkLst>
        </pc:spChg>
        <pc:spChg chg="add mod">
          <ac:chgData name="Leon Catanzariti" userId="2d8c776338ae0980" providerId="LiveId" clId="{F3DA9707-FDD0-4669-9D1E-EA7E2AF7980B}" dt="2024-06-10T17:21:58.205" v="1978" actId="207"/>
          <ac:spMkLst>
            <pc:docMk/>
            <pc:sldMk cId="280316088" sldId="299"/>
            <ac:spMk id="15" creationId="{9742B12A-7765-827F-410D-160262C2AAF4}"/>
          </ac:spMkLst>
        </pc:spChg>
        <pc:spChg chg="add mod">
          <ac:chgData name="Leon Catanzariti" userId="2d8c776338ae0980" providerId="LiveId" clId="{F3DA9707-FDD0-4669-9D1E-EA7E2AF7980B}" dt="2024-06-10T17:21:49.564" v="1977" actId="207"/>
          <ac:spMkLst>
            <pc:docMk/>
            <pc:sldMk cId="280316088" sldId="299"/>
            <ac:spMk id="16" creationId="{74A2EE11-0A54-5080-A919-AE2CCE18CC4C}"/>
          </ac:spMkLst>
        </pc:spChg>
        <pc:spChg chg="add mod">
          <ac:chgData name="Leon Catanzariti" userId="2d8c776338ae0980" providerId="LiveId" clId="{F3DA9707-FDD0-4669-9D1E-EA7E2AF7980B}" dt="2024-06-10T17:21:42.591" v="1976" actId="207"/>
          <ac:spMkLst>
            <pc:docMk/>
            <pc:sldMk cId="280316088" sldId="299"/>
            <ac:spMk id="17" creationId="{299252A3-F933-2EA7-5B6E-32D3190A1D52}"/>
          </ac:spMkLst>
        </pc:spChg>
        <pc:spChg chg="add mod">
          <ac:chgData name="Leon Catanzariti" userId="2d8c776338ae0980" providerId="LiveId" clId="{F3DA9707-FDD0-4669-9D1E-EA7E2AF7980B}" dt="2024-06-10T17:21:38.660" v="1975" actId="207"/>
          <ac:spMkLst>
            <pc:docMk/>
            <pc:sldMk cId="280316088" sldId="299"/>
            <ac:spMk id="18" creationId="{0A9DEF25-8B3B-2172-D31A-45208D3C96CE}"/>
          </ac:spMkLst>
        </pc:spChg>
        <pc:cxnChg chg="add del mod">
          <ac:chgData name="Leon Catanzariti" userId="2d8c776338ae0980" providerId="LiveId" clId="{F3DA9707-FDD0-4669-9D1E-EA7E2AF7980B}" dt="2024-06-10T17:20:51.483" v="1960" actId="478"/>
          <ac:cxnSpMkLst>
            <pc:docMk/>
            <pc:sldMk cId="280316088" sldId="299"/>
            <ac:cxnSpMk id="12" creationId="{D3E3EC5A-B83A-1A04-CDEE-DBE5DEB3DE78}"/>
          </ac:cxnSpMkLst>
        </pc:cxnChg>
      </pc:sldChg>
      <pc:sldChg chg="modSp mod">
        <pc:chgData name="Leon Catanzariti" userId="2d8c776338ae0980" providerId="LiveId" clId="{F3DA9707-FDD0-4669-9D1E-EA7E2AF7980B}" dt="2024-06-10T13:43:58.180" v="1454" actId="6549"/>
        <pc:sldMkLst>
          <pc:docMk/>
          <pc:sldMk cId="1980221439" sldId="331"/>
        </pc:sldMkLst>
        <pc:spChg chg="mod">
          <ac:chgData name="Leon Catanzariti" userId="2d8c776338ae0980" providerId="LiveId" clId="{F3DA9707-FDD0-4669-9D1E-EA7E2AF7980B}" dt="2024-06-10T13:43:58.180" v="1454" actId="6549"/>
          <ac:spMkLst>
            <pc:docMk/>
            <pc:sldMk cId="1980221439" sldId="331"/>
            <ac:spMk id="10" creationId="{79EF1473-3ADD-43F1-A495-57AAB7FD902F}"/>
          </ac:spMkLst>
        </pc:spChg>
      </pc:sldChg>
      <pc:sldChg chg="modSp mod">
        <pc:chgData name="Leon Catanzariti" userId="2d8c776338ae0980" providerId="LiveId" clId="{F3DA9707-FDD0-4669-9D1E-EA7E2AF7980B}" dt="2024-06-07T18:45:40.816" v="1016" actId="20577"/>
        <pc:sldMkLst>
          <pc:docMk/>
          <pc:sldMk cId="2560061391" sldId="332"/>
        </pc:sldMkLst>
        <pc:spChg chg="mod">
          <ac:chgData name="Leon Catanzariti" userId="2d8c776338ae0980" providerId="LiveId" clId="{F3DA9707-FDD0-4669-9D1E-EA7E2AF7980B}" dt="2024-06-07T18:45:40.816" v="1016" actId="20577"/>
          <ac:spMkLst>
            <pc:docMk/>
            <pc:sldMk cId="2560061391" sldId="332"/>
            <ac:spMk id="5" creationId="{8E999A1B-8752-489F-A63B-EA2F60186B52}"/>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6/10/2024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6/10/2024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6/10/2024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v4/"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api.spacexdata.com/v4/launches/past" TargetMode="Externa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api.spacexdata.com/v4/cores/" TargetMode="External"/><Relationship Id="rId5" Type="http://schemas.openxmlformats.org/officeDocument/2006/relationships/hyperlink" Target="https://api.spacexdata.com/v4/payloads/" TargetMode="External"/><Relationship Id="rId4" Type="http://schemas.openxmlformats.org/officeDocument/2006/relationships/hyperlink" Target="https://api.spacexdata.com/v4/launchpads/"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08596"/>
            <a:ext cx="7688911" cy="3878861"/>
          </a:xfrm>
          <a:prstGeom prst="rect">
            <a:avLst/>
          </a:prstGeom>
        </p:spPr>
        <p:txBody>
          <a:bodyPr lIns="91440" tIns="45720" rIns="91440" bIns="45720" anchor="t">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Collection</a:t>
            </a:r>
          </a:p>
          <a:p>
            <a:pPr lvl="1">
              <a:lnSpc>
                <a:spcPct val="100000"/>
              </a:lnSpc>
              <a:spcBef>
                <a:spcPts val="1400"/>
              </a:spcBef>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pPr>
            <a:r>
              <a:rPr lang="en-US" sz="1800" dirty="0">
                <a:solidFill>
                  <a:schemeClr val="accent3">
                    <a:lumMod val="25000"/>
                  </a:schemeClr>
                </a:solidFill>
                <a:latin typeface="Abadi" panose="020B0604020104020204" pitchFamily="34" charset="0"/>
              </a:rPr>
              <a:t>Machine Learning</a:t>
            </a:r>
          </a:p>
          <a:p>
            <a:pPr lvl="1">
              <a:lnSpc>
                <a:spcPct val="100000"/>
              </a:lnSpc>
              <a:spcBef>
                <a:spcPts val="1400"/>
              </a:spcBef>
            </a:pPr>
            <a:r>
              <a:rPr lang="en-US" sz="1800" dirty="0">
                <a:solidFill>
                  <a:schemeClr val="accent3">
                    <a:lumMod val="25000"/>
                  </a:schemeClr>
                </a:solidFill>
                <a:latin typeface="Abadi" panose="020B0604020104020204" pitchFamily="34" charset="0"/>
              </a:rPr>
              <a:t>Logarithmic Regression</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486501"/>
            <a:ext cx="9437633" cy="400860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0" indent="0">
              <a:spcBef>
                <a:spcPts val="1400"/>
              </a:spcBef>
              <a:buNone/>
            </a:pPr>
            <a:r>
              <a:rPr lang="en-US" sz="2200" dirty="0">
                <a:solidFill>
                  <a:schemeClr val="accent3">
                    <a:lumMod val="25000"/>
                  </a:schemeClr>
                </a:solidFill>
                <a:latin typeface="Abadi" panose="020B0604020104020204" pitchFamily="34" charset="0"/>
              </a:rPr>
              <a:t>   The commercial space age is here.  Companies are making space travel affordable for everyone.  Perhaps the most successful company is SpaceX.  SpaceX advertises Falcon 9 rocket launches on its website with a cost of 62 million dollars, while other providers cost upwards of 165 million dollars.  Much of the savings is because SpaceX can reuse the first stage.  Therefore, if we can determine if the first stage will land, we can determine the cost of a launch.</a:t>
            </a:r>
          </a:p>
          <a:p>
            <a:pPr marL="0" indent="0">
              <a:spcBef>
                <a:spcPts val="1400"/>
              </a:spcBef>
              <a:buNone/>
            </a:pPr>
            <a:r>
              <a:rPr lang="en-US" sz="2200" dirty="0">
                <a:solidFill>
                  <a:schemeClr val="accent3">
                    <a:lumMod val="25000"/>
                  </a:schemeClr>
                </a:solidFill>
                <a:latin typeface="Abadi" panose="020B0604020104020204" pitchFamily="34" charset="0"/>
              </a:rPr>
              <a:t>   We will train a machine learning model and use public information to predict if SpaceX can reuse the first stage.</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430789"/>
            <a:ext cx="10104817" cy="6509644"/>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Past launch data was retrieved from two places... </a:t>
            </a:r>
          </a:p>
          <a:p>
            <a:pPr lvl="2">
              <a:lnSpc>
                <a:spcPct val="120000"/>
              </a:lnSpc>
              <a:spcBef>
                <a:spcPts val="1400"/>
              </a:spcBef>
            </a:pPr>
            <a:r>
              <a:rPr lang="en-US" sz="7200" dirty="0">
                <a:solidFill>
                  <a:schemeClr val="bg2">
                    <a:lumMod val="50000"/>
                  </a:schemeClr>
                </a:solidFill>
                <a:latin typeface="Abadi"/>
              </a:rPr>
              <a:t>SpaceX REST API (https://api.spacexdata.com/v4/rockets)</a:t>
            </a:r>
          </a:p>
          <a:p>
            <a:pPr lvl="2">
              <a:lnSpc>
                <a:spcPct val="120000"/>
              </a:lnSpc>
              <a:spcBef>
                <a:spcPts val="1400"/>
              </a:spcBef>
            </a:pPr>
            <a:r>
              <a:rPr lang="en-US" sz="7200" dirty="0" err="1">
                <a:solidFill>
                  <a:schemeClr val="bg2">
                    <a:lumMod val="50000"/>
                  </a:schemeClr>
                </a:solidFill>
                <a:latin typeface="Abadi"/>
              </a:rPr>
              <a:t>WebScraping</a:t>
            </a:r>
            <a:r>
              <a:rPr lang="en-US" sz="7200" dirty="0">
                <a:solidFill>
                  <a:schemeClr val="bg2">
                    <a:lumMod val="50000"/>
                  </a:schemeClr>
                </a:solidFill>
                <a:latin typeface="Abadi"/>
              </a:rPr>
              <a:t> of Wikipedia pages (https://en.Wikipedia.org/wiki/List_of_Falcon/_9/_and_Falcon_Heavy_launches)</a:t>
            </a:r>
          </a:p>
          <a:p>
            <a:pPr>
              <a:lnSpc>
                <a:spcPct val="120000"/>
              </a:lnSpc>
              <a:spcBef>
                <a:spcPts val="1400"/>
              </a:spcBef>
            </a:pPr>
            <a:r>
              <a:rPr lang="en-US" sz="8800" dirty="0">
                <a:solidFill>
                  <a:schemeClr val="accent3">
                    <a:lumMod val="25000"/>
                  </a:schemeClr>
                </a:solidFill>
                <a:latin typeface="Abadi"/>
              </a:rPr>
              <a:t>Data wrangling</a:t>
            </a:r>
          </a:p>
          <a:p>
            <a:pPr lvl="1">
              <a:lnSpc>
                <a:spcPct val="120000"/>
              </a:lnSpc>
              <a:spcBef>
                <a:spcPts val="1400"/>
              </a:spcBef>
            </a:pPr>
            <a:r>
              <a:rPr lang="en-US" sz="7600" dirty="0">
                <a:solidFill>
                  <a:schemeClr val="bg2">
                    <a:lumMod val="50000"/>
                  </a:schemeClr>
                </a:solidFill>
                <a:latin typeface="Abadi"/>
              </a:rPr>
              <a:t>Data was received via JSON formatted files.  We converted this data into a Pandas </a:t>
            </a:r>
            <a:r>
              <a:rPr lang="en-US" sz="7600" dirty="0" err="1">
                <a:solidFill>
                  <a:schemeClr val="bg2">
                    <a:lumMod val="50000"/>
                  </a:schemeClr>
                </a:solidFill>
                <a:latin typeface="Abadi"/>
              </a:rPr>
              <a:t>dataframe</a:t>
            </a:r>
            <a:r>
              <a:rPr lang="en-US" sz="7600" dirty="0">
                <a:solidFill>
                  <a:schemeClr val="bg2">
                    <a:lumMod val="50000"/>
                  </a:schemeClr>
                </a:solidFill>
                <a:latin typeface="Abadi"/>
              </a:rPr>
              <a:t> using </a:t>
            </a:r>
            <a:r>
              <a:rPr lang="en-US" sz="7600" dirty="0" err="1">
                <a:solidFill>
                  <a:schemeClr val="bg2">
                    <a:lumMod val="50000"/>
                  </a:schemeClr>
                </a:solidFill>
                <a:latin typeface="Abadi"/>
              </a:rPr>
              <a:t>json_normalize</a:t>
            </a:r>
            <a:r>
              <a:rPr lang="en-US" sz="7600" dirty="0">
                <a:solidFill>
                  <a:schemeClr val="bg2">
                    <a:lumMod val="50000"/>
                  </a:schemeClr>
                </a:solidFill>
                <a:latin typeface="Abadi"/>
              </a:rPr>
              <a:t> function. Null values were replaced by mean values for Payload Mass.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Data was normalized and divided into Train and Test data sets.  It was then evaluated by 4 different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13304" y="7022"/>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457200" marR="0" lvl="1" indent="0" algn="l" defTabSz="914400" rtl="0" eaLnBrk="1" fontAlgn="auto" latinLnBrk="0" hangingPunct="1">
              <a:lnSpc>
                <a:spcPct val="120000"/>
              </a:lnSpc>
              <a:spcBef>
                <a:spcPts val="1400"/>
              </a:spcBef>
              <a:spcAft>
                <a:spcPts val="0"/>
              </a:spcAft>
              <a:buClrTx/>
              <a:buSzTx/>
              <a:buFontTx/>
              <a:buNone/>
              <a:tabLst/>
              <a:defRPr/>
            </a:pPr>
            <a:endParaRPr kumimoji="0" lang="en-US" sz="2200" b="0" i="0" u="none" strike="noStrike" kern="1200" cap="none" spc="0" normalizeH="0" baseline="0" noProof="0" dirty="0">
              <a:ln>
                <a:noFill/>
              </a:ln>
              <a:effectLst/>
              <a:uLnTx/>
              <a:uFillTx/>
              <a:latin typeface="Abadi"/>
              <a:ea typeface="+mn-ea"/>
              <a:cs typeface="+mn-cs"/>
            </a:endParaRPr>
          </a:p>
          <a:p>
            <a:pPr marL="457200" marR="0" lvl="1" indent="0" algn="l" defTabSz="914400" rtl="0" eaLnBrk="1" fontAlgn="auto" latinLnBrk="0" hangingPunct="1">
              <a:lnSpc>
                <a:spcPct val="120000"/>
              </a:lnSpc>
              <a:spcBef>
                <a:spcPts val="1400"/>
              </a:spcBef>
              <a:spcAft>
                <a:spcPts val="0"/>
              </a:spcAft>
              <a:buClrTx/>
              <a:buSzTx/>
              <a:buFontTx/>
              <a:buNone/>
              <a:tabLst/>
              <a:defRPr/>
            </a:pPr>
            <a:r>
              <a:rPr kumimoji="0" lang="en-US" sz="2200" b="0" i="0" u="none" strike="noStrike" kern="1200" cap="none" spc="0" normalizeH="0" baseline="0" noProof="0" dirty="0">
                <a:ln>
                  <a:noFill/>
                </a:ln>
                <a:effectLst/>
                <a:uLnTx/>
                <a:uFillTx/>
                <a:latin typeface="Abadi"/>
                <a:ea typeface="+mn-ea"/>
                <a:cs typeface="+mn-cs"/>
              </a:rPr>
              <a:t>Historical launch data was retrieved from two places... 	</a:t>
            </a:r>
          </a:p>
          <a:p>
            <a:pPr lvl="1">
              <a:lnSpc>
                <a:spcPct val="120000"/>
              </a:lnSpc>
              <a:spcBef>
                <a:spcPts val="1400"/>
              </a:spcBef>
              <a:defRPr/>
            </a:pPr>
            <a:r>
              <a:rPr lang="en-US" sz="2200" dirty="0">
                <a:latin typeface="Abadi"/>
              </a:rPr>
              <a:t>	</a:t>
            </a:r>
            <a:r>
              <a:rPr kumimoji="0" lang="en-US" sz="2200" b="0" i="0" u="none" strike="noStrike" kern="1200" cap="none" spc="0" normalizeH="0" baseline="0" noProof="0" dirty="0">
                <a:ln>
                  <a:noFill/>
                </a:ln>
                <a:effectLst/>
                <a:uLnTx/>
                <a:uFillTx/>
                <a:latin typeface="Abadi"/>
                <a:ea typeface="+mn-ea"/>
                <a:cs typeface="+mn-cs"/>
              </a:rPr>
              <a:t>SpaceX REST API (</a:t>
            </a:r>
            <a:r>
              <a:rPr kumimoji="0" lang="en-US" sz="2200" b="0" i="0" u="none" strike="noStrike" kern="1200" cap="none" spc="0" normalizeH="0" baseline="0" noProof="0" dirty="0">
                <a:ln>
                  <a:noFill/>
                </a:ln>
                <a:effectLst/>
                <a:uLnTx/>
                <a:uFillTx/>
                <a:latin typeface="Abadi"/>
                <a:ea typeface="+mn-ea"/>
                <a:cs typeface="+mn-cs"/>
                <a:hlinkClick r:id="rId3"/>
              </a:rPr>
              <a:t>https://api.spacexdata.com/v4/</a:t>
            </a:r>
            <a:r>
              <a:rPr kumimoji="0" lang="en-US" sz="2200" b="0" i="0" u="none" strike="noStrike" kern="1200" cap="none" spc="0" normalizeH="0" baseline="0" noProof="0" dirty="0">
                <a:ln>
                  <a:noFill/>
                </a:ln>
                <a:effectLst/>
                <a:uLnTx/>
                <a:uFillTx/>
                <a:latin typeface="Abadi"/>
                <a:ea typeface="+mn-ea"/>
                <a:cs typeface="+mn-cs"/>
              </a:rPr>
              <a:t>launches/past)</a:t>
            </a:r>
          </a:p>
          <a:p>
            <a:pPr lvl="1">
              <a:lnSpc>
                <a:spcPct val="120000"/>
              </a:lnSpc>
              <a:spcBef>
                <a:spcPts val="1400"/>
              </a:spcBef>
              <a:defRPr/>
            </a:pPr>
            <a:r>
              <a:rPr lang="en-US" sz="2200" dirty="0">
                <a:latin typeface="Abadi"/>
              </a:rPr>
              <a:t>	</a:t>
            </a:r>
            <a:r>
              <a:rPr kumimoji="0" lang="en-US" sz="2200" b="0" i="0" u="none" strike="noStrike" kern="1200" cap="none" spc="0" normalizeH="0" baseline="0" noProof="0" dirty="0" err="1">
                <a:ln>
                  <a:noFill/>
                </a:ln>
                <a:effectLst/>
                <a:uLnTx/>
                <a:uFillTx/>
                <a:latin typeface="Abadi"/>
                <a:ea typeface="+mn-ea"/>
                <a:cs typeface="+mn-cs"/>
              </a:rPr>
              <a:t>WebScraping</a:t>
            </a:r>
            <a:r>
              <a:rPr kumimoji="0" lang="en-US" sz="2200" b="0" i="0" u="none" strike="noStrike" kern="1200" cap="none" spc="0" normalizeH="0" baseline="0" noProof="0" dirty="0">
                <a:ln>
                  <a:noFill/>
                </a:ln>
                <a:effectLst/>
                <a:uLnTx/>
                <a:uFillTx/>
                <a:latin typeface="Abadi"/>
                <a:ea typeface="+mn-ea"/>
                <a:cs typeface="+mn-cs"/>
              </a:rPr>
              <a:t> of Wikipedia (https://en.Wikipedia.org/wiki/List_of_Falcon/_9/_and_Falcon_Heavy_launches)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505845"/>
            <a:ext cx="5547710" cy="492136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2" name="Rectangle 1">
            <a:extLst>
              <a:ext uri="{FF2B5EF4-FFF2-40B4-BE49-F238E27FC236}">
                <a16:creationId xmlns:a16="http://schemas.microsoft.com/office/drawing/2014/main" id="{9225AE1C-E7B0-DD33-F55F-7D44A520CEA5}"/>
              </a:ext>
            </a:extLst>
          </p:cNvPr>
          <p:cNvSpPr/>
          <p:nvPr/>
        </p:nvSpPr>
        <p:spPr>
          <a:xfrm>
            <a:off x="6230680" y="1796960"/>
            <a:ext cx="4827180" cy="6131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bg1"/>
                </a:solidFill>
              </a:rPr>
              <a:t>requests.get</a:t>
            </a:r>
            <a:r>
              <a:rPr lang="en-US" sz="1200" dirty="0">
                <a:solidFill>
                  <a:schemeClr val="bg1"/>
                </a:solidFill>
              </a:rPr>
              <a:t>(</a:t>
            </a:r>
            <a:r>
              <a:rPr lang="en-US" sz="1200" dirty="0">
                <a:solidFill>
                  <a:schemeClr val="bg1"/>
                </a:solidFill>
                <a:hlinkClick r:id="rId3">
                  <a:extLst>
                    <a:ext uri="{A12FA001-AC4F-418D-AE19-62706E023703}">
                      <ahyp:hlinkClr xmlns:ahyp="http://schemas.microsoft.com/office/drawing/2018/hyperlinkcolor" val="tx"/>
                    </a:ext>
                  </a:extLst>
                </a:hlinkClick>
              </a:rPr>
              <a:t>https://api.spacexdata.com/v4/launches/past</a:t>
            </a:r>
            <a:r>
              <a:rPr lang="en-US" sz="1200" dirty="0">
                <a:solidFill>
                  <a:schemeClr val="bg1"/>
                </a:solidFill>
              </a:rPr>
              <a:t>)</a:t>
            </a:r>
          </a:p>
        </p:txBody>
      </p:sp>
      <p:sp>
        <p:nvSpPr>
          <p:cNvPr id="7" name="Rectangle 6">
            <a:extLst>
              <a:ext uri="{FF2B5EF4-FFF2-40B4-BE49-F238E27FC236}">
                <a16:creationId xmlns:a16="http://schemas.microsoft.com/office/drawing/2014/main" id="{427A6546-025D-CF0E-7DD1-571CCB1C7AD4}"/>
              </a:ext>
            </a:extLst>
          </p:cNvPr>
          <p:cNvSpPr/>
          <p:nvPr/>
        </p:nvSpPr>
        <p:spPr>
          <a:xfrm>
            <a:off x="6230681" y="2727477"/>
            <a:ext cx="4827180" cy="6131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err="1"/>
              <a:t>requests.get</a:t>
            </a:r>
            <a:r>
              <a:rPr lang="en-US" sz="1200" dirty="0"/>
              <a:t>("https://api.spacexdata.com/v4/rockets)</a:t>
            </a:r>
          </a:p>
        </p:txBody>
      </p:sp>
      <p:sp>
        <p:nvSpPr>
          <p:cNvPr id="8" name="Rectangle 7">
            <a:extLst>
              <a:ext uri="{FF2B5EF4-FFF2-40B4-BE49-F238E27FC236}">
                <a16:creationId xmlns:a16="http://schemas.microsoft.com/office/drawing/2014/main" id="{18232720-B8B6-C5D3-CB71-87B1D6D90A08}"/>
              </a:ext>
            </a:extLst>
          </p:cNvPr>
          <p:cNvSpPr/>
          <p:nvPr/>
        </p:nvSpPr>
        <p:spPr>
          <a:xfrm>
            <a:off x="6230681" y="3715719"/>
            <a:ext cx="4827180" cy="6131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bg1"/>
                </a:solidFill>
              </a:rPr>
              <a:t>requests.get</a:t>
            </a:r>
            <a:r>
              <a:rPr lang="en-US" sz="1200" dirty="0">
                <a:solidFill>
                  <a:schemeClr val="bg1"/>
                </a:solidFill>
              </a:rPr>
              <a:t>(</a:t>
            </a:r>
            <a:r>
              <a:rPr lang="en-US" sz="1200" dirty="0">
                <a:solidFill>
                  <a:schemeClr val="bg1"/>
                </a:solidFill>
                <a:hlinkClick r:id="rId4">
                  <a:extLst>
                    <a:ext uri="{A12FA001-AC4F-418D-AE19-62706E023703}">
                      <ahyp:hlinkClr xmlns:ahyp="http://schemas.microsoft.com/office/drawing/2018/hyperlinkcolor" val="tx"/>
                    </a:ext>
                  </a:extLst>
                </a:hlinkClick>
              </a:rPr>
              <a:t>https://api.spacexdata.com/v4/launchpads/</a:t>
            </a:r>
            <a:r>
              <a:rPr lang="en-US" sz="1200" dirty="0">
                <a:solidFill>
                  <a:schemeClr val="bg1"/>
                </a:solidFill>
              </a:rPr>
              <a:t>)</a:t>
            </a:r>
          </a:p>
        </p:txBody>
      </p:sp>
      <p:sp>
        <p:nvSpPr>
          <p:cNvPr id="9" name="Rectangle 8">
            <a:extLst>
              <a:ext uri="{FF2B5EF4-FFF2-40B4-BE49-F238E27FC236}">
                <a16:creationId xmlns:a16="http://schemas.microsoft.com/office/drawing/2014/main" id="{B7A64E2E-E35D-8B70-C27C-A78328F506DC}"/>
              </a:ext>
            </a:extLst>
          </p:cNvPr>
          <p:cNvSpPr/>
          <p:nvPr/>
        </p:nvSpPr>
        <p:spPr>
          <a:xfrm>
            <a:off x="6230681" y="4666435"/>
            <a:ext cx="4827180" cy="6131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bg1"/>
                </a:solidFill>
              </a:rPr>
              <a:t>requests.get</a:t>
            </a:r>
            <a:r>
              <a:rPr lang="en-US" sz="1200" dirty="0">
                <a:solidFill>
                  <a:schemeClr val="bg1"/>
                </a:solidFill>
              </a:rPr>
              <a:t>(</a:t>
            </a:r>
            <a:r>
              <a:rPr lang="en-US" sz="1200" dirty="0">
                <a:solidFill>
                  <a:schemeClr val="bg1"/>
                </a:solidFill>
                <a:hlinkClick r:id="rId5">
                  <a:extLst>
                    <a:ext uri="{A12FA001-AC4F-418D-AE19-62706E023703}">
                      <ahyp:hlinkClr xmlns:ahyp="http://schemas.microsoft.com/office/drawing/2018/hyperlinkcolor" val="tx"/>
                    </a:ext>
                  </a:extLst>
                </a:hlinkClick>
              </a:rPr>
              <a:t>https://api.spacexdata.com/v4/payloads/</a:t>
            </a:r>
            <a:r>
              <a:rPr lang="en-US" sz="1200" dirty="0">
                <a:solidFill>
                  <a:schemeClr val="bg1"/>
                </a:solidFill>
              </a:rPr>
              <a:t>)</a:t>
            </a:r>
          </a:p>
        </p:txBody>
      </p:sp>
      <p:sp>
        <p:nvSpPr>
          <p:cNvPr id="10" name="Rectangle 9">
            <a:extLst>
              <a:ext uri="{FF2B5EF4-FFF2-40B4-BE49-F238E27FC236}">
                <a16:creationId xmlns:a16="http://schemas.microsoft.com/office/drawing/2014/main" id="{263B11AB-E43D-8096-F751-E76BC1C56EB7}"/>
              </a:ext>
            </a:extLst>
          </p:cNvPr>
          <p:cNvSpPr/>
          <p:nvPr/>
        </p:nvSpPr>
        <p:spPr>
          <a:xfrm>
            <a:off x="6223662" y="5617151"/>
            <a:ext cx="4827180" cy="61314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200" dirty="0" err="1">
                <a:solidFill>
                  <a:schemeClr val="bg1"/>
                </a:solidFill>
              </a:rPr>
              <a:t>requests.get</a:t>
            </a:r>
            <a:r>
              <a:rPr lang="en-US" sz="1200" dirty="0">
                <a:solidFill>
                  <a:schemeClr val="bg1"/>
                </a:solidFill>
              </a:rPr>
              <a:t>(</a:t>
            </a:r>
            <a:r>
              <a:rPr lang="en-US" sz="1200" dirty="0">
                <a:solidFill>
                  <a:schemeClr val="bg1"/>
                </a:solidFill>
                <a:hlinkClick r:id="rId6">
                  <a:extLst>
                    <a:ext uri="{A12FA001-AC4F-418D-AE19-62706E023703}">
                      <ahyp:hlinkClr xmlns:ahyp="http://schemas.microsoft.com/office/drawing/2018/hyperlinkcolor" val="tx"/>
                    </a:ext>
                  </a:extLst>
                </a:hlinkClick>
              </a:rPr>
              <a:t>https://api.spacexdata.com/v4/cores/</a:t>
            </a:r>
            <a:r>
              <a:rPr lang="en-US" sz="1200" dirty="0">
                <a:solidFill>
                  <a:schemeClr val="bg1"/>
                </a:solidFill>
              </a:rPr>
              <a:t>)</a:t>
            </a:r>
          </a:p>
        </p:txBody>
      </p:sp>
      <p:sp>
        <p:nvSpPr>
          <p:cNvPr id="15" name="Arrow: Down 14">
            <a:extLst>
              <a:ext uri="{FF2B5EF4-FFF2-40B4-BE49-F238E27FC236}">
                <a16:creationId xmlns:a16="http://schemas.microsoft.com/office/drawing/2014/main" id="{9742B12A-7765-827F-410D-160262C2AAF4}"/>
              </a:ext>
            </a:extLst>
          </p:cNvPr>
          <p:cNvSpPr/>
          <p:nvPr/>
        </p:nvSpPr>
        <p:spPr>
          <a:xfrm>
            <a:off x="8477303" y="2471710"/>
            <a:ext cx="319899" cy="188561"/>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Down 15">
            <a:extLst>
              <a:ext uri="{FF2B5EF4-FFF2-40B4-BE49-F238E27FC236}">
                <a16:creationId xmlns:a16="http://schemas.microsoft.com/office/drawing/2014/main" id="{74A2EE11-0A54-5080-A919-AE2CCE18CC4C}"/>
              </a:ext>
            </a:extLst>
          </p:cNvPr>
          <p:cNvSpPr/>
          <p:nvPr/>
        </p:nvSpPr>
        <p:spPr>
          <a:xfrm>
            <a:off x="8435837" y="3451921"/>
            <a:ext cx="319899" cy="188561"/>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Down 16">
            <a:extLst>
              <a:ext uri="{FF2B5EF4-FFF2-40B4-BE49-F238E27FC236}">
                <a16:creationId xmlns:a16="http://schemas.microsoft.com/office/drawing/2014/main" id="{299252A3-F933-2EA7-5B6E-32D3190A1D52}"/>
              </a:ext>
            </a:extLst>
          </p:cNvPr>
          <p:cNvSpPr/>
          <p:nvPr/>
        </p:nvSpPr>
        <p:spPr>
          <a:xfrm>
            <a:off x="8435837" y="4419942"/>
            <a:ext cx="319899" cy="188561"/>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Down 17">
            <a:extLst>
              <a:ext uri="{FF2B5EF4-FFF2-40B4-BE49-F238E27FC236}">
                <a16:creationId xmlns:a16="http://schemas.microsoft.com/office/drawing/2014/main" id="{0A9DEF25-8B3B-2172-D31A-45208D3C96CE}"/>
              </a:ext>
            </a:extLst>
          </p:cNvPr>
          <p:cNvSpPr/>
          <p:nvPr/>
        </p:nvSpPr>
        <p:spPr>
          <a:xfrm>
            <a:off x="8435836" y="5339039"/>
            <a:ext cx="319899" cy="188561"/>
          </a:xfrm>
          <a:prstGeom prst="downArrow">
            <a:avLst/>
          </a:prstGeom>
          <a:solidFill>
            <a:srgbClr val="FFFF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427</TotalTime>
  <Words>1678</Words>
  <Application>Microsoft Office PowerPoint</Application>
  <PresentationFormat>Widescreen</PresentationFormat>
  <Paragraphs>248</Paragraphs>
  <Slides>47</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Leon Catanzariti</cp:lastModifiedBy>
  <cp:revision>199</cp:revision>
  <dcterms:created xsi:type="dcterms:W3CDTF">2021-04-29T18:58:34Z</dcterms:created>
  <dcterms:modified xsi:type="dcterms:W3CDTF">2024-06-10T17:59:59Z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